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508cdbd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508cdbd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508cdbd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508cdbd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a673a26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a673a26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a508cdbd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a508cdbd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a508cdbd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a508cdbd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a673a26c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a673a26c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a508cdb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a508cdb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508cdbd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508cdbd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6ad7f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6ad7f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Rodrigues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a508cdbd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a508cdbd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a508cdb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a508cdb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a508cdbd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a508cdbd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a508cdbd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a508cdbd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a508cdbd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a508cdbd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" name="Google Shape;13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8" name="Google Shape;13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0" name="Google Shape;14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41" name="Google Shape;14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" name="Google Shape;14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9.xml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8g-hcbLzwcA" TargetMode="External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mich.idm.oclc.org/login?url=https://search-proquest-com.cmich.idm.oclc.org/docview/2015699068?accountid=10181" TargetMode="External"/><Relationship Id="rId4" Type="http://schemas.openxmlformats.org/officeDocument/2006/relationships/hyperlink" Target="http://cmich.idm.oclc.org/login?url=https://search-proquest-com.cmich.idm.oclc.org/docview/2015699068?accountid=1018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ndyandya-license-plate-reader-api.glitch.me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License Plate Recognition Using Raspberry Pi &amp; Amazon Rekognition OCR Engine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1" type="subTitle"/>
          </p:nvPr>
        </p:nvSpPr>
        <p:spPr>
          <a:xfrm>
            <a:off x="3537150" y="3426250"/>
            <a:ext cx="54045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By: </a:t>
            </a:r>
            <a:r>
              <a:rPr lang="en">
                <a:solidFill>
                  <a:schemeClr val="dk1"/>
                </a:solidFill>
              </a:rPr>
              <a:t>Daemon Macklin, William Zhang, Andy Wong and Joseph Rodrigues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67475" y="4248125"/>
            <a:ext cx="2952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Professors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Dr. Kumar Yelamarthi     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&amp; Dr. Frank Walsh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297500" y="393750"/>
            <a:ext cx="23991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Wia Structure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75" y="1077150"/>
            <a:ext cx="4314524" cy="34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5517300" y="606975"/>
            <a:ext cx="2979900" cy="2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python script first takes and sends a picture to WIA where it then triggers the flow shown in the slide.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4">
            <a:alphaModFix/>
          </a:blip>
          <a:srcRect b="43628" l="0" r="0" t="8305"/>
          <a:stretch/>
        </p:blipFill>
        <p:spPr>
          <a:xfrm>
            <a:off x="5768475" y="2391725"/>
            <a:ext cx="2728724" cy="233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1175925" y="357700"/>
            <a:ext cx="65727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Physical Connection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lang="en" sz="1800"/>
              <a:t>RPi,a USB C</a:t>
            </a:r>
            <a:r>
              <a:rPr lang="en" sz="1800"/>
              <a:t>amera and ST-0081 motion sensor</a:t>
            </a:r>
            <a:r>
              <a:rPr lang="en" sz="2400"/>
              <a:t>)</a:t>
            </a:r>
            <a:r>
              <a:rPr lang="en" sz="1800"/>
              <a:t>  </a:t>
            </a:r>
            <a:r>
              <a:rPr lang="en" sz="1800" u="sng">
                <a:hlinkClick action="ppaction://hlinksldjump" r:id="rId3"/>
              </a:rPr>
              <a:t> </a:t>
            </a:r>
            <a:endParaRPr sz="180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750" y="1423600"/>
            <a:ext cx="3579245" cy="363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850" y="3013375"/>
            <a:ext cx="1773774" cy="204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3189250" y="4086300"/>
            <a:ext cx="3988950" cy="843000"/>
          </a:xfrm>
          <a:custGeom>
            <a:rect b="b" l="l" r="r" t="t"/>
            <a:pathLst>
              <a:path extrusionOk="0" h="33720" w="159558">
                <a:moveTo>
                  <a:pt x="147039" y="0"/>
                </a:moveTo>
                <a:cubicBezTo>
                  <a:pt x="149034" y="1425"/>
                  <a:pt x="162237" y="2945"/>
                  <a:pt x="159007" y="8549"/>
                </a:cubicBezTo>
                <a:cubicBezTo>
                  <a:pt x="155778" y="14153"/>
                  <a:pt x="154163" y="32865"/>
                  <a:pt x="127662" y="33625"/>
                </a:cubicBezTo>
                <a:cubicBezTo>
                  <a:pt x="101161" y="34385"/>
                  <a:pt x="21277" y="16528"/>
                  <a:pt x="0" y="1310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35"/>
          <p:cNvSpPr/>
          <p:nvPr/>
        </p:nvSpPr>
        <p:spPr>
          <a:xfrm>
            <a:off x="3203500" y="4342775"/>
            <a:ext cx="156600" cy="14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791375" y="1392450"/>
            <a:ext cx="4063500" cy="235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Method Flow Chart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63" y="1471200"/>
            <a:ext cx="6922075" cy="3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575" y="1322075"/>
            <a:ext cx="3821425" cy="38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>
            <p:ph type="title"/>
          </p:nvPr>
        </p:nvSpPr>
        <p:spPr>
          <a:xfrm>
            <a:off x="1283275" y="407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Evaluation &amp;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1198025" y="1198125"/>
            <a:ext cx="5040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Both"/>
            </a:pPr>
            <a:r>
              <a:rPr lang="en" sz="1800">
                <a:solidFill>
                  <a:srgbClr val="000000"/>
                </a:solidFill>
              </a:rPr>
              <a:t>Successful</a:t>
            </a:r>
            <a:r>
              <a:rPr lang="en" sz="1800">
                <a:solidFill>
                  <a:srgbClr val="000000"/>
                </a:solidFill>
              </a:rPr>
              <a:t> Character Recognition.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Both"/>
            </a:pPr>
            <a:r>
              <a:rPr lang="en" sz="1800">
                <a:solidFill>
                  <a:srgbClr val="000000"/>
                </a:solidFill>
              </a:rPr>
              <a:t>Interconnectivity between hardware and cloud. (RPI to WIA, Web API and MongoDB)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Based on these results, </a:t>
            </a:r>
            <a:r>
              <a:rPr lang="en" sz="1400">
                <a:solidFill>
                  <a:srgbClr val="000000"/>
                </a:solidFill>
              </a:rPr>
              <a:t>successful</a:t>
            </a:r>
            <a:r>
              <a:rPr lang="en" sz="1400">
                <a:solidFill>
                  <a:srgbClr val="000000"/>
                </a:solidFill>
              </a:rPr>
              <a:t> character recognition takes place in combination with the cloud analysis, </a:t>
            </a:r>
            <a:r>
              <a:rPr lang="en" sz="1400">
                <a:solidFill>
                  <a:srgbClr val="000000"/>
                </a:solidFill>
              </a:rPr>
              <a:t>querying</a:t>
            </a:r>
            <a:r>
              <a:rPr lang="en" sz="1400">
                <a:solidFill>
                  <a:srgbClr val="000000"/>
                </a:solidFill>
              </a:rPr>
              <a:t> the plate scanned through the simulated police database, returning relevant information to the user if applicable. 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297500" y="393750"/>
            <a:ext cx="2236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1169225" y="988350"/>
            <a:ext cx="73914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Based on our benchmarks established:</a:t>
            </a:r>
            <a:endParaRPr sz="18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Successful</a:t>
            </a:r>
            <a:r>
              <a:rPr lang="en" sz="1200">
                <a:solidFill>
                  <a:srgbClr val="000000"/>
                </a:solidFill>
              </a:rPr>
              <a:t> OCR.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Interconnectivity between hardware and all systems of the project.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This project can be deemed a success.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7806725" y="393750"/>
            <a:ext cx="75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4">
            <a:alphaModFix/>
          </a:blip>
          <a:srcRect b="26367" l="0" r="0" t="0"/>
          <a:stretch/>
        </p:blipFill>
        <p:spPr>
          <a:xfrm>
            <a:off x="5518100" y="3115075"/>
            <a:ext cx="3198275" cy="15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2300925" y="540625"/>
            <a:ext cx="2911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Questions?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250" y="286800"/>
            <a:ext cx="4289299" cy="14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type="title"/>
          </p:nvPr>
        </p:nvSpPr>
        <p:spPr>
          <a:xfrm>
            <a:off x="1300650" y="585150"/>
            <a:ext cx="2114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 &amp; Rationale	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126550" y="2479400"/>
            <a:ext cx="70389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Our project is an automated system that scans license plates and </a:t>
            </a:r>
            <a:r>
              <a:rPr lang="en" sz="1800">
                <a:solidFill>
                  <a:srgbClr val="000000"/>
                </a:solidFill>
              </a:rPr>
              <a:t>queries</a:t>
            </a:r>
            <a:r>
              <a:rPr lang="en" sz="1800">
                <a:solidFill>
                  <a:srgbClr val="000000"/>
                </a:solidFill>
              </a:rPr>
              <a:t> them through a database, sending notifications to the user if certain documents are attached to the plate.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Typical use of this is for a police officer driving in traffic.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600" y="825325"/>
            <a:ext cx="6170676" cy="27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type="title"/>
          </p:nvPr>
        </p:nvSpPr>
        <p:spPr>
          <a:xfrm>
            <a:off x="1297500" y="393750"/>
            <a:ext cx="556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Technologies 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126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Amazon Rekognition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WIA Cloud Interface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Glitch.me Web API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MongoDB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Raspberry Pi 3 B+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Program running within Pi is written in Python.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Logitech C270 USB Camera (CMU) or Raspberry Pi Camera Module (WIT)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Previous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Similar and previous implementations of projects similar to this used a different OCR system, Tesseract.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Involved more image processing. Usually a combination of Tesseract and OpenCV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Added vehicle recognition in combination with License plate detection.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Our project differs in that we use Amazon Rekognition, a more user friendly OCR system. Additionally our project implements cloud connectivity, searching OCR results through a cloud database.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794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</a:rPr>
              <a:t>Lyu, Hao. </a:t>
            </a:r>
            <a:r>
              <a:rPr i="1" lang="en" sz="800">
                <a:solidFill>
                  <a:srgbClr val="000000"/>
                </a:solidFill>
                <a:highlight>
                  <a:srgbClr val="FFFFFF"/>
                </a:highlight>
              </a:rPr>
              <a:t>Automatic Vehicle Detection and Identification using Visual Features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</a:rPr>
              <a:t>, University of Windsor (Canada), Ann Arbor, 2018</a:t>
            </a:r>
            <a:r>
              <a:rPr i="1" lang="en" sz="800">
                <a:solidFill>
                  <a:srgbClr val="000000"/>
                </a:solidFill>
                <a:highlight>
                  <a:srgbClr val="FFFFFF"/>
                </a:highlight>
              </a:rPr>
              <a:t>. ProQuest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 </a:t>
            </a: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http://cmich.idm.oclc.org/login?url=https://search-proquest-com.cmich.idm.oclc.org/docview/2015699068?accountid=10181</a:t>
            </a:r>
            <a:endParaRPr sz="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</a:rPr>
              <a:t>“Detecting Text Based Image with Optical Character Recognition for English Translation and Speech Using Android.” </a:t>
            </a:r>
            <a:r>
              <a:rPr i="1" lang="en" sz="900">
                <a:solidFill>
                  <a:srgbClr val="000000"/>
                </a:solidFill>
                <a:highlight>
                  <a:srgbClr val="FFFFFF"/>
                </a:highlight>
              </a:rPr>
              <a:t>Research and Development (SCOReD), 2015 IEEE Student Conference On</a:t>
            </a: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</a:rPr>
              <a:t>, by Sathiapriya Ramiah et al., 2015, pp. 272–277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Amazon Rekognition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1297500" y="1567550"/>
            <a:ext cx="315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Rekognition is an API that performs image analysis, in our case optical character recognition. Taking an image with a license plate in it and converting the image text to a string.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400" y="1427350"/>
            <a:ext cx="4220101" cy="21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Wia Cloud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495025" y="1567550"/>
            <a:ext cx="4323300" cy="29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Wia is a cloud service used to simplify cloud infrastructure, connecting hardware and software. Also provides a wrapper to allow the basic usage of Amazon Rekognition’s image processing capabilities.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50" y="1307850"/>
            <a:ext cx="3455825" cy="18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Glitch.me Web API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1297500" y="1567550"/>
            <a:ext cx="60522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Glitch.me is a hosting site for our Web API that acts as a tool to for the interaction between WIA and the MongoDB holding plate information.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788" y="2860688"/>
            <a:ext cx="56483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MongoDB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1297500" y="1567550"/>
            <a:ext cx="352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MongoDB is a cross-platform document oriented database program. This is where license plate information is stored, simulating the police database.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00" y="1567550"/>
            <a:ext cx="3615300" cy="18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Glitch.me Registration web  API            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Jump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525" y="1211175"/>
            <a:ext cx="5740875" cy="32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288125" y="1860750"/>
            <a:ext cx="26484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web page that allows user interaction with MongoDB database; Adding or deleting license plates as well as listing expired documents etc.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